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2" r:id="rId7"/>
    <p:sldId id="270" r:id="rId8"/>
    <p:sldId id="273" r:id="rId9"/>
    <p:sldId id="268" r:id="rId10"/>
    <p:sldId id="265" r:id="rId11"/>
    <p:sldId id="266" r:id="rId12"/>
    <p:sldId id="267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1CE5D-AEE5-498A-8225-C3420E2455FD}" v="26" dt="2020-10-20T21:15:30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bie Tunnell" userId="68365f60-6427-4778-863b-5e022a7d9d8a" providerId="ADAL" clId="{2391CE5D-AEE5-498A-8225-C3420E2455FD}"/>
    <pc:docChg chg="custSel mod addSld delSld modSld sldOrd">
      <pc:chgData name="Debbie Tunnell" userId="68365f60-6427-4778-863b-5e022a7d9d8a" providerId="ADAL" clId="{2391CE5D-AEE5-498A-8225-C3420E2455FD}" dt="2020-10-20T21:23:32.977" v="368" actId="20577"/>
      <pc:docMkLst>
        <pc:docMk/>
      </pc:docMkLst>
      <pc:sldChg chg="modSp mod">
        <pc:chgData name="Debbie Tunnell" userId="68365f60-6427-4778-863b-5e022a7d9d8a" providerId="ADAL" clId="{2391CE5D-AEE5-498A-8225-C3420E2455FD}" dt="2020-10-20T20:58:31.062" v="307" actId="14100"/>
        <pc:sldMkLst>
          <pc:docMk/>
          <pc:sldMk cId="2759237567" sldId="257"/>
        </pc:sldMkLst>
        <pc:spChg chg="mod">
          <ac:chgData name="Debbie Tunnell" userId="68365f60-6427-4778-863b-5e022a7d9d8a" providerId="ADAL" clId="{2391CE5D-AEE5-498A-8225-C3420E2455FD}" dt="2020-10-20T20:58:31.062" v="307" actId="14100"/>
          <ac:spMkLst>
            <pc:docMk/>
            <pc:sldMk cId="2759237567" sldId="257"/>
            <ac:spMk id="5" creationId="{2DFA1DBD-043A-4DE2-BD6E-BE3413FC2093}"/>
          </ac:spMkLst>
        </pc:spChg>
      </pc:sldChg>
      <pc:sldChg chg="del">
        <pc:chgData name="Debbie Tunnell" userId="68365f60-6427-4778-863b-5e022a7d9d8a" providerId="ADAL" clId="{2391CE5D-AEE5-498A-8225-C3420E2455FD}" dt="2020-10-20T18:46:54.316" v="88" actId="2696"/>
        <pc:sldMkLst>
          <pc:docMk/>
          <pc:sldMk cId="1444331208" sldId="258"/>
        </pc:sldMkLst>
      </pc:sldChg>
      <pc:sldChg chg="del">
        <pc:chgData name="Debbie Tunnell" userId="68365f60-6427-4778-863b-5e022a7d9d8a" providerId="ADAL" clId="{2391CE5D-AEE5-498A-8225-C3420E2455FD}" dt="2020-10-20T18:47:02.165" v="89" actId="2696"/>
        <pc:sldMkLst>
          <pc:docMk/>
          <pc:sldMk cId="3603609040" sldId="259"/>
        </pc:sldMkLst>
      </pc:sldChg>
      <pc:sldChg chg="del">
        <pc:chgData name="Debbie Tunnell" userId="68365f60-6427-4778-863b-5e022a7d9d8a" providerId="ADAL" clId="{2391CE5D-AEE5-498A-8225-C3420E2455FD}" dt="2020-10-20T18:47:22.550" v="91" actId="2696"/>
        <pc:sldMkLst>
          <pc:docMk/>
          <pc:sldMk cId="3739683477" sldId="260"/>
        </pc:sldMkLst>
      </pc:sldChg>
      <pc:sldChg chg="del">
        <pc:chgData name="Debbie Tunnell" userId="68365f60-6427-4778-863b-5e022a7d9d8a" providerId="ADAL" clId="{2391CE5D-AEE5-498A-8225-C3420E2455FD}" dt="2020-10-20T18:47:28.055" v="92" actId="2696"/>
        <pc:sldMkLst>
          <pc:docMk/>
          <pc:sldMk cId="44364955" sldId="261"/>
        </pc:sldMkLst>
      </pc:sldChg>
      <pc:sldChg chg="modSp mod">
        <pc:chgData name="Debbie Tunnell" userId="68365f60-6427-4778-863b-5e022a7d9d8a" providerId="ADAL" clId="{2391CE5D-AEE5-498A-8225-C3420E2455FD}" dt="2020-10-20T21:23:32.977" v="368" actId="20577"/>
        <pc:sldMkLst>
          <pc:docMk/>
          <pc:sldMk cId="2547357112" sldId="262"/>
        </pc:sldMkLst>
        <pc:spChg chg="mod">
          <ac:chgData name="Debbie Tunnell" userId="68365f60-6427-4778-863b-5e022a7d9d8a" providerId="ADAL" clId="{2391CE5D-AEE5-498A-8225-C3420E2455FD}" dt="2020-10-20T18:52:21.649" v="270" actId="122"/>
          <ac:spMkLst>
            <pc:docMk/>
            <pc:sldMk cId="2547357112" sldId="262"/>
            <ac:spMk id="2" creationId="{9E20899F-0F4F-4919-9EF2-F255B5112E92}"/>
          </ac:spMkLst>
        </pc:spChg>
        <pc:spChg chg="mod">
          <ac:chgData name="Debbie Tunnell" userId="68365f60-6427-4778-863b-5e022a7d9d8a" providerId="ADAL" clId="{2391CE5D-AEE5-498A-8225-C3420E2455FD}" dt="2020-10-20T21:23:32.977" v="368" actId="20577"/>
          <ac:spMkLst>
            <pc:docMk/>
            <pc:sldMk cId="2547357112" sldId="262"/>
            <ac:spMk id="3" creationId="{7D9AEDD1-DA05-474F-89D8-2024EA2BC402}"/>
          </ac:spMkLst>
        </pc:spChg>
      </pc:sldChg>
      <pc:sldChg chg="del">
        <pc:chgData name="Debbie Tunnell" userId="68365f60-6427-4778-863b-5e022a7d9d8a" providerId="ADAL" clId="{2391CE5D-AEE5-498A-8225-C3420E2455FD}" dt="2020-10-20T18:47:37.795" v="94" actId="2696"/>
        <pc:sldMkLst>
          <pc:docMk/>
          <pc:sldMk cId="2863688223" sldId="263"/>
        </pc:sldMkLst>
      </pc:sldChg>
      <pc:sldChg chg="modSp mod">
        <pc:chgData name="Debbie Tunnell" userId="68365f60-6427-4778-863b-5e022a7d9d8a" providerId="ADAL" clId="{2391CE5D-AEE5-498A-8225-C3420E2455FD}" dt="2020-10-20T18:56:33.100" v="291" actId="20577"/>
        <pc:sldMkLst>
          <pc:docMk/>
          <pc:sldMk cId="2450702073" sldId="264"/>
        </pc:sldMkLst>
        <pc:spChg chg="mod">
          <ac:chgData name="Debbie Tunnell" userId="68365f60-6427-4778-863b-5e022a7d9d8a" providerId="ADAL" clId="{2391CE5D-AEE5-498A-8225-C3420E2455FD}" dt="2020-10-20T18:56:33.100" v="291" actId="20577"/>
          <ac:spMkLst>
            <pc:docMk/>
            <pc:sldMk cId="2450702073" sldId="264"/>
            <ac:spMk id="2" creationId="{B4450E76-BB22-418C-9ECB-A274815104D2}"/>
          </ac:spMkLst>
        </pc:spChg>
      </pc:sldChg>
      <pc:sldChg chg="del">
        <pc:chgData name="Debbie Tunnell" userId="68365f60-6427-4778-863b-5e022a7d9d8a" providerId="ADAL" clId="{2391CE5D-AEE5-498A-8225-C3420E2455FD}" dt="2020-10-20T18:47:16.830" v="90" actId="2696"/>
        <pc:sldMkLst>
          <pc:docMk/>
          <pc:sldMk cId="933594495" sldId="265"/>
        </pc:sldMkLst>
      </pc:sldChg>
      <pc:sldChg chg="addSp modSp new ord">
        <pc:chgData name="Debbie Tunnell" userId="68365f60-6427-4778-863b-5e022a7d9d8a" providerId="ADAL" clId="{2391CE5D-AEE5-498A-8225-C3420E2455FD}" dt="2020-10-20T19:57:58.962" v="296"/>
        <pc:sldMkLst>
          <pc:docMk/>
          <pc:sldMk cId="2559617722" sldId="265"/>
        </pc:sldMkLst>
        <pc:picChg chg="add mod">
          <ac:chgData name="Debbie Tunnell" userId="68365f60-6427-4778-863b-5e022a7d9d8a" providerId="ADAL" clId="{2391CE5D-AEE5-498A-8225-C3420E2455FD}" dt="2020-10-20T19:57:58.962" v="296"/>
          <ac:picMkLst>
            <pc:docMk/>
            <pc:sldMk cId="2559617722" sldId="265"/>
            <ac:picMk id="2" creationId="{CD604030-853E-4F75-8DFD-13BEA642EBC2}"/>
          </ac:picMkLst>
        </pc:picChg>
      </pc:sldChg>
      <pc:sldChg chg="del">
        <pc:chgData name="Debbie Tunnell" userId="68365f60-6427-4778-863b-5e022a7d9d8a" providerId="ADAL" clId="{2391CE5D-AEE5-498A-8225-C3420E2455FD}" dt="2020-10-20T18:47:31.933" v="93" actId="2696"/>
        <pc:sldMkLst>
          <pc:docMk/>
          <pc:sldMk cId="2055843265" sldId="266"/>
        </pc:sldMkLst>
      </pc:sldChg>
      <pc:sldChg chg="addSp modSp new">
        <pc:chgData name="Debbie Tunnell" userId="68365f60-6427-4778-863b-5e022a7d9d8a" providerId="ADAL" clId="{2391CE5D-AEE5-498A-8225-C3420E2455FD}" dt="2020-10-20T19:58:11.652" v="297"/>
        <pc:sldMkLst>
          <pc:docMk/>
          <pc:sldMk cId="3615115177" sldId="266"/>
        </pc:sldMkLst>
        <pc:picChg chg="add mod">
          <ac:chgData name="Debbie Tunnell" userId="68365f60-6427-4778-863b-5e022a7d9d8a" providerId="ADAL" clId="{2391CE5D-AEE5-498A-8225-C3420E2455FD}" dt="2020-10-20T19:58:11.652" v="297"/>
          <ac:picMkLst>
            <pc:docMk/>
            <pc:sldMk cId="3615115177" sldId="266"/>
            <ac:picMk id="2" creationId="{E6332561-8D8B-490E-8DCF-848C85D4283F}"/>
          </ac:picMkLst>
        </pc:picChg>
      </pc:sldChg>
      <pc:sldChg chg="addSp modSp new">
        <pc:chgData name="Debbie Tunnell" userId="68365f60-6427-4778-863b-5e022a7d9d8a" providerId="ADAL" clId="{2391CE5D-AEE5-498A-8225-C3420E2455FD}" dt="2020-10-20T19:58:28.451" v="299"/>
        <pc:sldMkLst>
          <pc:docMk/>
          <pc:sldMk cId="2295491870" sldId="267"/>
        </pc:sldMkLst>
        <pc:picChg chg="add mod">
          <ac:chgData name="Debbie Tunnell" userId="68365f60-6427-4778-863b-5e022a7d9d8a" providerId="ADAL" clId="{2391CE5D-AEE5-498A-8225-C3420E2455FD}" dt="2020-10-20T19:58:28.451" v="299"/>
          <ac:picMkLst>
            <pc:docMk/>
            <pc:sldMk cId="2295491870" sldId="267"/>
            <ac:picMk id="2" creationId="{5DEC0ED6-D3B8-41C8-81C4-E83939B192E2}"/>
          </ac:picMkLst>
        </pc:picChg>
      </pc:sldChg>
      <pc:sldChg chg="addSp modSp new mod ord">
        <pc:chgData name="Debbie Tunnell" userId="68365f60-6427-4778-863b-5e022a7d9d8a" providerId="ADAL" clId="{2391CE5D-AEE5-498A-8225-C3420E2455FD}" dt="2020-10-20T21:15:11.198" v="348" actId="14100"/>
        <pc:sldMkLst>
          <pc:docMk/>
          <pc:sldMk cId="1674631647" sldId="268"/>
        </pc:sldMkLst>
        <pc:spChg chg="add mod">
          <ac:chgData name="Debbie Tunnell" userId="68365f60-6427-4778-863b-5e022a7d9d8a" providerId="ADAL" clId="{2391CE5D-AEE5-498A-8225-C3420E2455FD}" dt="2020-10-20T21:15:11.198" v="348" actId="14100"/>
          <ac:spMkLst>
            <pc:docMk/>
            <pc:sldMk cId="1674631647" sldId="268"/>
            <ac:spMk id="3" creationId="{4DE1691F-2555-4D52-B54B-EBE02BF4B15C}"/>
          </ac:spMkLst>
        </pc:spChg>
      </pc:sldChg>
      <pc:sldChg chg="new del ord">
        <pc:chgData name="Debbie Tunnell" userId="68365f60-6427-4778-863b-5e022a7d9d8a" providerId="ADAL" clId="{2391CE5D-AEE5-498A-8225-C3420E2455FD}" dt="2020-10-20T21:04:03.566" v="322" actId="2696"/>
        <pc:sldMkLst>
          <pc:docMk/>
          <pc:sldMk cId="57840532" sldId="269"/>
        </pc:sldMkLst>
      </pc:sldChg>
      <pc:sldChg chg="addSp modSp new mod setBg">
        <pc:chgData name="Debbie Tunnell" userId="68365f60-6427-4778-863b-5e022a7d9d8a" providerId="ADAL" clId="{2391CE5D-AEE5-498A-8225-C3420E2455FD}" dt="2020-10-20T21:12:43.296" v="338" actId="14100"/>
        <pc:sldMkLst>
          <pc:docMk/>
          <pc:sldMk cId="4009248153" sldId="270"/>
        </pc:sldMkLst>
        <pc:picChg chg="add mod">
          <ac:chgData name="Debbie Tunnell" userId="68365f60-6427-4778-863b-5e022a7d9d8a" providerId="ADAL" clId="{2391CE5D-AEE5-498A-8225-C3420E2455FD}" dt="2020-10-20T21:12:43.296" v="338" actId="14100"/>
          <ac:picMkLst>
            <pc:docMk/>
            <pc:sldMk cId="4009248153" sldId="270"/>
            <ac:picMk id="3" creationId="{797AD4A1-0C26-4739-BC76-9237A2C73DF2}"/>
          </ac:picMkLst>
        </pc:picChg>
      </pc:sldChg>
      <pc:sldChg chg="new del">
        <pc:chgData name="Debbie Tunnell" userId="68365f60-6427-4778-863b-5e022a7d9d8a" providerId="ADAL" clId="{2391CE5D-AEE5-498A-8225-C3420E2455FD}" dt="2020-10-20T21:03:37.204" v="319" actId="2696"/>
        <pc:sldMkLst>
          <pc:docMk/>
          <pc:sldMk cId="1855184913" sldId="271"/>
        </pc:sldMkLst>
      </pc:sldChg>
      <pc:sldChg chg="add del">
        <pc:chgData name="Debbie Tunnell" userId="68365f60-6427-4778-863b-5e022a7d9d8a" providerId="ADAL" clId="{2391CE5D-AEE5-498A-8225-C3420E2455FD}" dt="2020-10-20T21:04:07.928" v="323" actId="2696"/>
        <pc:sldMkLst>
          <pc:docMk/>
          <pc:sldMk cId="3248827059" sldId="271"/>
        </pc:sldMkLst>
      </pc:sldChg>
      <pc:sldChg chg="add del">
        <pc:chgData name="Debbie Tunnell" userId="68365f60-6427-4778-863b-5e022a7d9d8a" providerId="ADAL" clId="{2391CE5D-AEE5-498A-8225-C3420E2455FD}" dt="2020-10-20T21:04:31.960" v="325" actId="2696"/>
        <pc:sldMkLst>
          <pc:docMk/>
          <pc:sldMk cId="4276307888" sldId="271"/>
        </pc:sldMkLst>
      </pc:sldChg>
      <pc:sldChg chg="addSp delSp modSp new mod ord">
        <pc:chgData name="Debbie Tunnell" userId="68365f60-6427-4778-863b-5e022a7d9d8a" providerId="ADAL" clId="{2391CE5D-AEE5-498A-8225-C3420E2455FD}" dt="2020-10-20T21:13:26.852" v="345" actId="14100"/>
        <pc:sldMkLst>
          <pc:docMk/>
          <pc:sldMk cId="3516737906" sldId="272"/>
        </pc:sldMkLst>
        <pc:graphicFrameChg chg="add mod">
          <ac:chgData name="Debbie Tunnell" userId="68365f60-6427-4778-863b-5e022a7d9d8a" providerId="ADAL" clId="{2391CE5D-AEE5-498A-8225-C3420E2455FD}" dt="2020-10-20T21:13:26.852" v="345" actId="14100"/>
          <ac:graphicFrameMkLst>
            <pc:docMk/>
            <pc:sldMk cId="3516737906" sldId="272"/>
            <ac:graphicFrameMk id="2" creationId="{F60B9B44-0D95-4829-B942-0759CC2F831A}"/>
          </ac:graphicFrameMkLst>
        </pc:graphicFrameChg>
        <pc:graphicFrameChg chg="add del mod">
          <ac:chgData name="Debbie Tunnell" userId="68365f60-6427-4778-863b-5e022a7d9d8a" providerId="ADAL" clId="{2391CE5D-AEE5-498A-8225-C3420E2455FD}" dt="2020-10-20T21:02:10.221" v="313" actId="478"/>
          <ac:graphicFrameMkLst>
            <pc:docMk/>
            <pc:sldMk cId="3516737906" sldId="272"/>
            <ac:graphicFrameMk id="3" creationId="{EF75857F-9449-497D-AD25-B1CA303F4E97}"/>
          </ac:graphicFrameMkLst>
        </pc:graphicFrameChg>
      </pc:sldChg>
      <pc:sldChg chg="addSp modSp add del">
        <pc:chgData name="Debbie Tunnell" userId="68365f60-6427-4778-863b-5e022a7d9d8a" providerId="ADAL" clId="{2391CE5D-AEE5-498A-8225-C3420E2455FD}" dt="2020-10-20T21:05:42.820" v="327" actId="2696"/>
        <pc:sldMkLst>
          <pc:docMk/>
          <pc:sldMk cId="317730785" sldId="273"/>
        </pc:sldMkLst>
        <pc:picChg chg="add mod">
          <ac:chgData name="Debbie Tunnell" userId="68365f60-6427-4778-863b-5e022a7d9d8a" providerId="ADAL" clId="{2391CE5D-AEE5-498A-8225-C3420E2455FD}" dt="2020-10-20T21:05:36.660" v="326" actId="931"/>
          <ac:picMkLst>
            <pc:docMk/>
            <pc:sldMk cId="317730785" sldId="273"/>
            <ac:picMk id="3" creationId="{1F2D5168-880C-4BEE-B611-E9C818517F92}"/>
          </ac:picMkLst>
        </pc:picChg>
      </pc:sldChg>
      <pc:sldChg chg="addSp modSp new mod setBg">
        <pc:chgData name="Debbie Tunnell" userId="68365f60-6427-4778-863b-5e022a7d9d8a" providerId="ADAL" clId="{2391CE5D-AEE5-498A-8225-C3420E2455FD}" dt="2020-10-20T21:13:10.808" v="342" actId="14100"/>
        <pc:sldMkLst>
          <pc:docMk/>
          <pc:sldMk cId="3226501972" sldId="273"/>
        </pc:sldMkLst>
        <pc:picChg chg="add mod">
          <ac:chgData name="Debbie Tunnell" userId="68365f60-6427-4778-863b-5e022a7d9d8a" providerId="ADAL" clId="{2391CE5D-AEE5-498A-8225-C3420E2455FD}" dt="2020-10-20T21:13:10.808" v="342" actId="14100"/>
          <ac:picMkLst>
            <pc:docMk/>
            <pc:sldMk cId="3226501972" sldId="273"/>
            <ac:picMk id="3" creationId="{D61CE243-69EA-420B-B0B3-04C7EEFDB8EE}"/>
          </ac:picMkLst>
        </pc:picChg>
      </pc:sldChg>
    </pc:docChg>
  </pc:docChgLst>
  <pc:docChgLst>
    <pc:chgData name="Debbie Tunnell" userId="68365f60-6427-4778-863b-5e022a7d9d8a" providerId="ADAL" clId="{CA1B2825-B3C9-498E-8612-CD82D93F8B2F}"/>
    <pc:docChg chg="undo custSel mod addSld modSld">
      <pc:chgData name="Debbie Tunnell" userId="68365f60-6427-4778-863b-5e022a7d9d8a" providerId="ADAL" clId="{CA1B2825-B3C9-498E-8612-CD82D93F8B2F}" dt="2020-10-13T12:14:07.513" v="417" actId="255"/>
      <pc:docMkLst>
        <pc:docMk/>
      </pc:docMkLst>
      <pc:sldChg chg="modSp mod">
        <pc:chgData name="Debbie Tunnell" userId="68365f60-6427-4778-863b-5e022a7d9d8a" providerId="ADAL" clId="{CA1B2825-B3C9-498E-8612-CD82D93F8B2F}" dt="2020-10-13T11:45:56.539" v="145" actId="20577"/>
        <pc:sldMkLst>
          <pc:docMk/>
          <pc:sldMk cId="3395245743" sldId="256"/>
        </pc:sldMkLst>
        <pc:spChg chg="mod">
          <ac:chgData name="Debbie Tunnell" userId="68365f60-6427-4778-863b-5e022a7d9d8a" providerId="ADAL" clId="{CA1B2825-B3C9-498E-8612-CD82D93F8B2F}" dt="2020-10-13T11:45:56.539" v="145" actId="20577"/>
          <ac:spMkLst>
            <pc:docMk/>
            <pc:sldMk cId="3395245743" sldId="256"/>
            <ac:spMk id="3" creationId="{FE0EDC28-583B-42E9-BDF4-51BF4A6D015B}"/>
          </ac:spMkLst>
        </pc:spChg>
      </pc:sldChg>
      <pc:sldChg chg="modSp mod">
        <pc:chgData name="Debbie Tunnell" userId="68365f60-6427-4778-863b-5e022a7d9d8a" providerId="ADAL" clId="{CA1B2825-B3C9-498E-8612-CD82D93F8B2F}" dt="2020-10-13T12:14:07.513" v="417" actId="255"/>
        <pc:sldMkLst>
          <pc:docMk/>
          <pc:sldMk cId="2759237567" sldId="257"/>
        </pc:sldMkLst>
        <pc:spChg chg="mod">
          <ac:chgData name="Debbie Tunnell" userId="68365f60-6427-4778-863b-5e022a7d9d8a" providerId="ADAL" clId="{CA1B2825-B3C9-498E-8612-CD82D93F8B2F}" dt="2020-10-13T12:13:52.130" v="414" actId="21"/>
          <ac:spMkLst>
            <pc:docMk/>
            <pc:sldMk cId="2759237567" sldId="257"/>
            <ac:spMk id="4" creationId="{B817469F-56A4-46E1-B8A0-8D9BB746C4E3}"/>
          </ac:spMkLst>
        </pc:spChg>
        <pc:spChg chg="mod">
          <ac:chgData name="Debbie Tunnell" userId="68365f60-6427-4778-863b-5e022a7d9d8a" providerId="ADAL" clId="{CA1B2825-B3C9-498E-8612-CD82D93F8B2F}" dt="2020-10-13T12:14:07.513" v="417" actId="255"/>
          <ac:spMkLst>
            <pc:docMk/>
            <pc:sldMk cId="2759237567" sldId="257"/>
            <ac:spMk id="5" creationId="{2DFA1DBD-043A-4DE2-BD6E-BE3413FC2093}"/>
          </ac:spMkLst>
        </pc:spChg>
      </pc:sldChg>
      <pc:sldChg chg="addSp delSp modSp mod modClrScheme chgLayout">
        <pc:chgData name="Debbie Tunnell" userId="68365f60-6427-4778-863b-5e022a7d9d8a" providerId="ADAL" clId="{CA1B2825-B3C9-498E-8612-CD82D93F8B2F}" dt="2020-10-13T11:42:14.581" v="41" actId="1076"/>
        <pc:sldMkLst>
          <pc:docMk/>
          <pc:sldMk cId="1444331208" sldId="258"/>
        </pc:sldMkLst>
        <pc:spChg chg="add mod">
          <ac:chgData name="Debbie Tunnell" userId="68365f60-6427-4778-863b-5e022a7d9d8a" providerId="ADAL" clId="{CA1B2825-B3C9-498E-8612-CD82D93F8B2F}" dt="2020-10-13T11:40:33.213" v="19" actId="20577"/>
          <ac:spMkLst>
            <pc:docMk/>
            <pc:sldMk cId="1444331208" sldId="258"/>
            <ac:spMk id="4" creationId="{7F67F36A-7F48-43C0-B1FA-8AAA3CB5C645}"/>
          </ac:spMkLst>
        </pc:spChg>
        <pc:spChg chg="add mod">
          <ac:chgData name="Debbie Tunnell" userId="68365f60-6427-4778-863b-5e022a7d9d8a" providerId="ADAL" clId="{CA1B2825-B3C9-498E-8612-CD82D93F8B2F}" dt="2020-10-13T11:42:06.279" v="38" actId="5793"/>
          <ac:spMkLst>
            <pc:docMk/>
            <pc:sldMk cId="1444331208" sldId="258"/>
            <ac:spMk id="5" creationId="{22E37ABD-50C5-42B3-8818-2ADEA0B33ABC}"/>
          </ac:spMkLst>
        </pc:spChg>
        <pc:spChg chg="add del mod">
          <ac:chgData name="Debbie Tunnell" userId="68365f60-6427-4778-863b-5e022a7d9d8a" providerId="ADAL" clId="{CA1B2825-B3C9-498E-8612-CD82D93F8B2F}" dt="2020-10-13T11:41:14.813" v="23"/>
          <ac:spMkLst>
            <pc:docMk/>
            <pc:sldMk cId="1444331208" sldId="258"/>
            <ac:spMk id="6" creationId="{3977A79C-405D-4C34-AE49-FDE1039A0495}"/>
          </ac:spMkLst>
        </pc:spChg>
        <pc:picChg chg="add del mod">
          <ac:chgData name="Debbie Tunnell" userId="68365f60-6427-4778-863b-5e022a7d9d8a" providerId="ADAL" clId="{CA1B2825-B3C9-498E-8612-CD82D93F8B2F}" dt="2020-10-13T11:40:10.563" v="1" actId="21"/>
          <ac:picMkLst>
            <pc:docMk/>
            <pc:sldMk cId="1444331208" sldId="258"/>
            <ac:picMk id="3" creationId="{BABF1436-617A-4F88-A876-29791FAC5601}"/>
          </ac:picMkLst>
        </pc:picChg>
        <pc:picChg chg="add mod">
          <ac:chgData name="Debbie Tunnell" userId="68365f60-6427-4778-863b-5e022a7d9d8a" providerId="ADAL" clId="{CA1B2825-B3C9-498E-8612-CD82D93F8B2F}" dt="2020-10-13T11:42:10.359" v="39" actId="14100"/>
          <ac:picMkLst>
            <pc:docMk/>
            <pc:sldMk cId="1444331208" sldId="258"/>
            <ac:picMk id="7" creationId="{6734CB08-A0A5-4D6E-B114-21315EEDA789}"/>
          </ac:picMkLst>
        </pc:picChg>
        <pc:picChg chg="add mod">
          <ac:chgData name="Debbie Tunnell" userId="68365f60-6427-4778-863b-5e022a7d9d8a" providerId="ADAL" clId="{CA1B2825-B3C9-498E-8612-CD82D93F8B2F}" dt="2020-10-13T11:42:14.581" v="41" actId="1076"/>
          <ac:picMkLst>
            <pc:docMk/>
            <pc:sldMk cId="1444331208" sldId="258"/>
            <ac:picMk id="8" creationId="{BB2705E5-DE55-4E09-AB43-611E25192FDE}"/>
          </ac:picMkLst>
        </pc:picChg>
      </pc:sldChg>
      <pc:sldChg chg="modSp new mod">
        <pc:chgData name="Debbie Tunnell" userId="68365f60-6427-4778-863b-5e022a7d9d8a" providerId="ADAL" clId="{CA1B2825-B3C9-498E-8612-CD82D93F8B2F}" dt="2020-10-13T11:44:37.993" v="107" actId="20577"/>
        <pc:sldMkLst>
          <pc:docMk/>
          <pc:sldMk cId="3603609040" sldId="259"/>
        </pc:sldMkLst>
        <pc:spChg chg="mod">
          <ac:chgData name="Debbie Tunnell" userId="68365f60-6427-4778-863b-5e022a7d9d8a" providerId="ADAL" clId="{CA1B2825-B3C9-498E-8612-CD82D93F8B2F}" dt="2020-10-13T11:44:23.846" v="106" actId="255"/>
          <ac:spMkLst>
            <pc:docMk/>
            <pc:sldMk cId="3603609040" sldId="259"/>
            <ac:spMk id="2" creationId="{77C68EB4-6F20-47DC-A016-74B5839636F5}"/>
          </ac:spMkLst>
        </pc:spChg>
        <pc:spChg chg="mod">
          <ac:chgData name="Debbie Tunnell" userId="68365f60-6427-4778-863b-5e022a7d9d8a" providerId="ADAL" clId="{CA1B2825-B3C9-498E-8612-CD82D93F8B2F}" dt="2020-10-13T11:44:37.993" v="107" actId="20577"/>
          <ac:spMkLst>
            <pc:docMk/>
            <pc:sldMk cId="3603609040" sldId="259"/>
            <ac:spMk id="3" creationId="{7FFB4978-EE6F-4E6F-B8BF-1EC0F6BC1E89}"/>
          </ac:spMkLst>
        </pc:spChg>
      </pc:sldChg>
      <pc:sldChg chg="addSp delSp modSp new mod modClrScheme chgLayout">
        <pc:chgData name="Debbie Tunnell" userId="68365f60-6427-4778-863b-5e022a7d9d8a" providerId="ADAL" clId="{CA1B2825-B3C9-498E-8612-CD82D93F8B2F}" dt="2020-10-13T11:48:16.963" v="172" actId="14100"/>
        <pc:sldMkLst>
          <pc:docMk/>
          <pc:sldMk cId="3739683477" sldId="260"/>
        </pc:sldMkLst>
        <pc:spChg chg="add mod">
          <ac:chgData name="Debbie Tunnell" userId="68365f60-6427-4778-863b-5e022a7d9d8a" providerId="ADAL" clId="{CA1B2825-B3C9-498E-8612-CD82D93F8B2F}" dt="2020-10-13T11:47:36.318" v="166" actId="255"/>
          <ac:spMkLst>
            <pc:docMk/>
            <pc:sldMk cId="3739683477" sldId="260"/>
            <ac:spMk id="2" creationId="{B0FB2A33-BE90-4390-BE0F-35FCF0D2D81B}"/>
          </ac:spMkLst>
        </pc:spChg>
        <pc:spChg chg="add del mod">
          <ac:chgData name="Debbie Tunnell" userId="68365f60-6427-4778-863b-5e022a7d9d8a" providerId="ADAL" clId="{CA1B2825-B3C9-498E-8612-CD82D93F8B2F}" dt="2020-10-13T11:47:54.343" v="167"/>
          <ac:spMkLst>
            <pc:docMk/>
            <pc:sldMk cId="3739683477" sldId="260"/>
            <ac:spMk id="3" creationId="{EA44DA11-1916-454D-B33A-1B090FD7FAEA}"/>
          </ac:spMkLst>
        </pc:spChg>
        <pc:spChg chg="add del mod">
          <ac:chgData name="Debbie Tunnell" userId="68365f60-6427-4778-863b-5e022a7d9d8a" providerId="ADAL" clId="{CA1B2825-B3C9-498E-8612-CD82D93F8B2F}" dt="2020-10-13T11:48:09.616" v="170"/>
          <ac:spMkLst>
            <pc:docMk/>
            <pc:sldMk cId="3739683477" sldId="260"/>
            <ac:spMk id="4" creationId="{C3795C3D-C663-4836-9AD9-F449343B982E}"/>
          </ac:spMkLst>
        </pc:spChg>
        <pc:picChg chg="add mod">
          <ac:chgData name="Debbie Tunnell" userId="68365f60-6427-4778-863b-5e022a7d9d8a" providerId="ADAL" clId="{CA1B2825-B3C9-498E-8612-CD82D93F8B2F}" dt="2020-10-13T11:48:04.473" v="169" actId="14100"/>
          <ac:picMkLst>
            <pc:docMk/>
            <pc:sldMk cId="3739683477" sldId="260"/>
            <ac:picMk id="5" creationId="{0194CC71-9E71-4277-A858-190C5BE0D708}"/>
          </ac:picMkLst>
        </pc:picChg>
        <pc:picChg chg="add mod">
          <ac:chgData name="Debbie Tunnell" userId="68365f60-6427-4778-863b-5e022a7d9d8a" providerId="ADAL" clId="{CA1B2825-B3C9-498E-8612-CD82D93F8B2F}" dt="2020-10-13T11:48:16.963" v="172" actId="14100"/>
          <ac:picMkLst>
            <pc:docMk/>
            <pc:sldMk cId="3739683477" sldId="260"/>
            <ac:picMk id="6" creationId="{1263EA1F-ABCA-4070-954D-52FBFF7F8EE0}"/>
          </ac:picMkLst>
        </pc:picChg>
      </pc:sldChg>
      <pc:sldChg chg="addSp modSp new mod modClrScheme chgLayout">
        <pc:chgData name="Debbie Tunnell" userId="68365f60-6427-4778-863b-5e022a7d9d8a" providerId="ADAL" clId="{CA1B2825-B3C9-498E-8612-CD82D93F8B2F}" dt="2020-10-13T11:49:51.431" v="245" actId="20577"/>
        <pc:sldMkLst>
          <pc:docMk/>
          <pc:sldMk cId="44364955" sldId="261"/>
        </pc:sldMkLst>
        <pc:spChg chg="add mod">
          <ac:chgData name="Debbie Tunnell" userId="68365f60-6427-4778-863b-5e022a7d9d8a" providerId="ADAL" clId="{CA1B2825-B3C9-498E-8612-CD82D93F8B2F}" dt="2020-10-13T11:49:51.431" v="245" actId="20577"/>
          <ac:spMkLst>
            <pc:docMk/>
            <pc:sldMk cId="44364955" sldId="261"/>
            <ac:spMk id="2" creationId="{68DC4D1E-F4AC-45C8-B98D-2D7E2241A3A2}"/>
          </ac:spMkLst>
        </pc:spChg>
        <pc:spChg chg="add mod">
          <ac:chgData name="Debbie Tunnell" userId="68365f60-6427-4778-863b-5e022a7d9d8a" providerId="ADAL" clId="{CA1B2825-B3C9-498E-8612-CD82D93F8B2F}" dt="2020-10-13T11:49:19.540" v="175"/>
          <ac:spMkLst>
            <pc:docMk/>
            <pc:sldMk cId="44364955" sldId="261"/>
            <ac:spMk id="3" creationId="{B1479C62-9E6F-4A6C-870C-103CFB74308B}"/>
          </ac:spMkLst>
        </pc:spChg>
      </pc:sldChg>
      <pc:sldChg chg="modSp new mod">
        <pc:chgData name="Debbie Tunnell" userId="68365f60-6427-4778-863b-5e022a7d9d8a" providerId="ADAL" clId="{CA1B2825-B3C9-498E-8612-CD82D93F8B2F}" dt="2020-10-13T11:53:14.071" v="289"/>
        <pc:sldMkLst>
          <pc:docMk/>
          <pc:sldMk cId="2547357112" sldId="262"/>
        </pc:sldMkLst>
        <pc:spChg chg="mod">
          <ac:chgData name="Debbie Tunnell" userId="68365f60-6427-4778-863b-5e022a7d9d8a" providerId="ADAL" clId="{CA1B2825-B3C9-498E-8612-CD82D93F8B2F}" dt="2020-10-13T11:52:34.917" v="288" actId="20577"/>
          <ac:spMkLst>
            <pc:docMk/>
            <pc:sldMk cId="2547357112" sldId="262"/>
            <ac:spMk id="2" creationId="{9E20899F-0F4F-4919-9EF2-F255B5112E92}"/>
          </ac:spMkLst>
        </pc:spChg>
        <pc:spChg chg="mod">
          <ac:chgData name="Debbie Tunnell" userId="68365f60-6427-4778-863b-5e022a7d9d8a" providerId="ADAL" clId="{CA1B2825-B3C9-498E-8612-CD82D93F8B2F}" dt="2020-10-13T11:53:14.071" v="289"/>
          <ac:spMkLst>
            <pc:docMk/>
            <pc:sldMk cId="2547357112" sldId="262"/>
            <ac:spMk id="3" creationId="{7D9AEDD1-DA05-474F-89D8-2024EA2BC402}"/>
          </ac:spMkLst>
        </pc:spChg>
      </pc:sldChg>
      <pc:sldChg chg="addSp delSp modSp new mod setBg">
        <pc:chgData name="Debbie Tunnell" userId="68365f60-6427-4778-863b-5e022a7d9d8a" providerId="ADAL" clId="{CA1B2825-B3C9-498E-8612-CD82D93F8B2F}" dt="2020-10-13T11:58:16.439" v="322" actId="931"/>
        <pc:sldMkLst>
          <pc:docMk/>
          <pc:sldMk cId="2863688223" sldId="263"/>
        </pc:sldMkLst>
        <pc:spChg chg="mod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2" creationId="{01D92D2D-B0C3-47DC-A662-D3E76868AEB8}"/>
          </ac:spMkLst>
        </pc:spChg>
        <pc:spChg chg="del mod">
          <ac:chgData name="Debbie Tunnell" userId="68365f60-6427-4778-863b-5e022a7d9d8a" providerId="ADAL" clId="{CA1B2825-B3C9-498E-8612-CD82D93F8B2F}" dt="2020-10-13T11:58:16.439" v="322" actId="931"/>
          <ac:spMkLst>
            <pc:docMk/>
            <pc:sldMk cId="2863688223" sldId="263"/>
            <ac:spMk id="3" creationId="{838D8DC1-9C7E-4667-8602-8A6497F57123}"/>
          </ac:spMkLst>
        </pc:spChg>
        <pc:spChg chg="del">
          <ac:chgData name="Debbie Tunnell" userId="68365f60-6427-4778-863b-5e022a7d9d8a" providerId="ADAL" clId="{CA1B2825-B3C9-498E-8612-CD82D93F8B2F}" dt="2020-10-13T11:54:16.212" v="317"/>
          <ac:spMkLst>
            <pc:docMk/>
            <pc:sldMk cId="2863688223" sldId="263"/>
            <ac:spMk id="4" creationId="{7E677371-376B-4444-B5EC-CFE58BFB5EBE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11" creationId="{231BF440-39FA-4087-84CC-2EEC0BBDAF29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13" creationId="{F04E4CBA-303B-48BD-8451-C2701CB0EEBF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15" creationId="{F6CA58B3-AFCC-4A40-9882-50D5080879B0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17" creationId="{75C56826-D4E5-42ED-8529-079651CB3005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19" creationId="{82095FCE-EF05-4443-B97A-85DEE3A5CA17}"/>
          </ac:spMkLst>
        </pc:spChg>
        <pc:spChg chg="add del">
          <ac:chgData name="Debbie Tunnell" userId="68365f60-6427-4778-863b-5e022a7d9d8a" providerId="ADAL" clId="{CA1B2825-B3C9-498E-8612-CD82D93F8B2F}" dt="2020-10-13T11:54:41.591" v="321" actId="26606"/>
          <ac:spMkLst>
            <pc:docMk/>
            <pc:sldMk cId="2863688223" sldId="263"/>
            <ac:spMk id="21" creationId="{CA00AE6B-AA30-4CF8-BA6F-339B780AD76C}"/>
          </ac:spMkLst>
        </pc:spChg>
        <pc:picChg chg="add mod ord">
          <ac:chgData name="Debbie Tunnell" userId="68365f60-6427-4778-863b-5e022a7d9d8a" providerId="ADAL" clId="{CA1B2825-B3C9-498E-8612-CD82D93F8B2F}" dt="2020-10-13T11:54:41.591" v="321" actId="26606"/>
          <ac:picMkLst>
            <pc:docMk/>
            <pc:sldMk cId="2863688223" sldId="263"/>
            <ac:picMk id="5" creationId="{EFCC8F86-B78C-4688-B656-BCE4C7EE4DFC}"/>
          </ac:picMkLst>
        </pc:picChg>
        <pc:picChg chg="add mod ord">
          <ac:chgData name="Debbie Tunnell" userId="68365f60-6427-4778-863b-5e022a7d9d8a" providerId="ADAL" clId="{CA1B2825-B3C9-498E-8612-CD82D93F8B2F}" dt="2020-10-13T11:54:41.591" v="321" actId="26606"/>
          <ac:picMkLst>
            <pc:docMk/>
            <pc:sldMk cId="2863688223" sldId="263"/>
            <ac:picMk id="6" creationId="{753F63FF-87EB-4B17-9C92-DDFA85DB591C}"/>
          </ac:picMkLst>
        </pc:picChg>
        <pc:picChg chg="add mod">
          <ac:chgData name="Debbie Tunnell" userId="68365f60-6427-4778-863b-5e022a7d9d8a" providerId="ADAL" clId="{CA1B2825-B3C9-498E-8612-CD82D93F8B2F}" dt="2020-10-13T11:58:16.439" v="322" actId="931"/>
          <ac:picMkLst>
            <pc:docMk/>
            <pc:sldMk cId="2863688223" sldId="263"/>
            <ac:picMk id="8" creationId="{AF86E77B-48D5-44FA-8498-E57874406B6F}"/>
          </ac:picMkLst>
        </pc:picChg>
      </pc:sldChg>
      <pc:sldChg chg="addSp delSp modSp new mod">
        <pc:chgData name="Debbie Tunnell" userId="68365f60-6427-4778-863b-5e022a7d9d8a" providerId="ADAL" clId="{CA1B2825-B3C9-498E-8612-CD82D93F8B2F}" dt="2020-10-13T12:04:41.928" v="341" actId="14100"/>
        <pc:sldMkLst>
          <pc:docMk/>
          <pc:sldMk cId="2450702073" sldId="264"/>
        </pc:sldMkLst>
        <pc:spChg chg="mod">
          <ac:chgData name="Debbie Tunnell" userId="68365f60-6427-4778-863b-5e022a7d9d8a" providerId="ADAL" clId="{CA1B2825-B3C9-498E-8612-CD82D93F8B2F}" dt="2020-10-13T11:58:41.468" v="333" actId="20577"/>
          <ac:spMkLst>
            <pc:docMk/>
            <pc:sldMk cId="2450702073" sldId="264"/>
            <ac:spMk id="2" creationId="{B4450E76-BB22-418C-9ECB-A274815104D2}"/>
          </ac:spMkLst>
        </pc:spChg>
        <pc:spChg chg="add del">
          <ac:chgData name="Debbie Tunnell" userId="68365f60-6427-4778-863b-5e022a7d9d8a" providerId="ADAL" clId="{CA1B2825-B3C9-498E-8612-CD82D93F8B2F}" dt="2020-10-13T11:59:21.054" v="335"/>
          <ac:spMkLst>
            <pc:docMk/>
            <pc:sldMk cId="2450702073" sldId="264"/>
            <ac:spMk id="3" creationId="{A9834034-231D-4E18-9F98-07028D8A04E9}"/>
          </ac:spMkLst>
        </pc:spChg>
        <pc:picChg chg="add mod">
          <ac:chgData name="Debbie Tunnell" userId="68365f60-6427-4778-863b-5e022a7d9d8a" providerId="ADAL" clId="{CA1B2825-B3C9-498E-8612-CD82D93F8B2F}" dt="2020-10-13T11:59:21.054" v="335"/>
          <ac:picMkLst>
            <pc:docMk/>
            <pc:sldMk cId="2450702073" sldId="264"/>
            <ac:picMk id="4" creationId="{19E99742-C9D6-4735-8020-3095F3462E70}"/>
          </ac:picMkLst>
        </pc:picChg>
        <pc:picChg chg="add mod">
          <ac:chgData name="Debbie Tunnell" userId="68365f60-6427-4778-863b-5e022a7d9d8a" providerId="ADAL" clId="{CA1B2825-B3C9-498E-8612-CD82D93F8B2F}" dt="2020-10-13T12:04:41.928" v="341" actId="14100"/>
          <ac:picMkLst>
            <pc:docMk/>
            <pc:sldMk cId="2450702073" sldId="264"/>
            <ac:picMk id="6" creationId="{205AF35A-BB6B-4CB2-AF5B-E8549AE253F5}"/>
          </ac:picMkLst>
        </pc:picChg>
      </pc:sldChg>
      <pc:sldChg chg="addSp delSp modSp new mod">
        <pc:chgData name="Debbie Tunnell" userId="68365f60-6427-4778-863b-5e022a7d9d8a" providerId="ADAL" clId="{CA1B2825-B3C9-498E-8612-CD82D93F8B2F}" dt="2020-10-13T12:06:55.363" v="368" actId="14100"/>
        <pc:sldMkLst>
          <pc:docMk/>
          <pc:sldMk cId="933594495" sldId="265"/>
        </pc:sldMkLst>
        <pc:spChg chg="mod">
          <ac:chgData name="Debbie Tunnell" userId="68365f60-6427-4778-863b-5e022a7d9d8a" providerId="ADAL" clId="{CA1B2825-B3C9-498E-8612-CD82D93F8B2F}" dt="2020-10-13T12:05:44.569" v="362" actId="2711"/>
          <ac:spMkLst>
            <pc:docMk/>
            <pc:sldMk cId="933594495" sldId="265"/>
            <ac:spMk id="2" creationId="{37FB1E9E-8AB1-4D81-894D-40155A26D523}"/>
          </ac:spMkLst>
        </pc:spChg>
        <pc:spChg chg="del">
          <ac:chgData name="Debbie Tunnell" userId="68365f60-6427-4778-863b-5e022a7d9d8a" providerId="ADAL" clId="{CA1B2825-B3C9-498E-8612-CD82D93F8B2F}" dt="2020-10-13T12:06:35.489" v="363" actId="22"/>
          <ac:spMkLst>
            <pc:docMk/>
            <pc:sldMk cId="933594495" sldId="265"/>
            <ac:spMk id="3" creationId="{8C3D4DCC-9692-46A0-9D09-8685BE7C0895}"/>
          </ac:spMkLst>
        </pc:spChg>
        <pc:picChg chg="add mod ord">
          <ac:chgData name="Debbie Tunnell" userId="68365f60-6427-4778-863b-5e022a7d9d8a" providerId="ADAL" clId="{CA1B2825-B3C9-498E-8612-CD82D93F8B2F}" dt="2020-10-13T12:06:55.363" v="368" actId="14100"/>
          <ac:picMkLst>
            <pc:docMk/>
            <pc:sldMk cId="933594495" sldId="265"/>
            <ac:picMk id="5" creationId="{968A237E-53CF-413D-8D84-0F62E08B023F}"/>
          </ac:picMkLst>
        </pc:picChg>
      </pc:sldChg>
      <pc:sldChg chg="addSp delSp modSp new mod">
        <pc:chgData name="Debbie Tunnell" userId="68365f60-6427-4778-863b-5e022a7d9d8a" providerId="ADAL" clId="{CA1B2825-B3C9-498E-8612-CD82D93F8B2F}" dt="2020-10-13T12:09:36.299" v="394" actId="14100"/>
        <pc:sldMkLst>
          <pc:docMk/>
          <pc:sldMk cId="2055843265" sldId="266"/>
        </pc:sldMkLst>
        <pc:spChg chg="mod">
          <ac:chgData name="Debbie Tunnell" userId="68365f60-6427-4778-863b-5e022a7d9d8a" providerId="ADAL" clId="{CA1B2825-B3C9-498E-8612-CD82D93F8B2F}" dt="2020-10-13T12:07:29.758" v="387" actId="20577"/>
          <ac:spMkLst>
            <pc:docMk/>
            <pc:sldMk cId="2055843265" sldId="266"/>
            <ac:spMk id="2" creationId="{2AA40A3C-0F5F-4E72-AFBE-2AB01483DCD8}"/>
          </ac:spMkLst>
        </pc:spChg>
        <pc:spChg chg="del">
          <ac:chgData name="Debbie Tunnell" userId="68365f60-6427-4778-863b-5e022a7d9d8a" providerId="ADAL" clId="{CA1B2825-B3C9-498E-8612-CD82D93F8B2F}" dt="2020-10-13T12:09:14.129" v="388" actId="22"/>
          <ac:spMkLst>
            <pc:docMk/>
            <pc:sldMk cId="2055843265" sldId="266"/>
            <ac:spMk id="3" creationId="{A965A439-E6A1-4595-8BA7-D7B8EBAF284A}"/>
          </ac:spMkLst>
        </pc:spChg>
        <pc:picChg chg="add mod ord">
          <ac:chgData name="Debbie Tunnell" userId="68365f60-6427-4778-863b-5e022a7d9d8a" providerId="ADAL" clId="{CA1B2825-B3C9-498E-8612-CD82D93F8B2F}" dt="2020-10-13T12:09:36.299" v="394" actId="14100"/>
          <ac:picMkLst>
            <pc:docMk/>
            <pc:sldMk cId="2055843265" sldId="266"/>
            <ac:picMk id="5" creationId="{25A8095D-1B05-4D72-9DE2-8689ACB8A78A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CE65-EA55-4BB1-A789-FF79741DF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39AD-4631-42B6-A0B7-1BCBF0914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CC23-1D10-470C-82A2-9E051C97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5C6D8-C2F8-46B3-80FF-ACA3CAD0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2D384-8CCB-4E72-9662-35061017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39F1-2C42-4632-B846-C3607182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543D5-BCA5-4B84-8C8D-6145AB853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2FF2E-9349-4378-83AC-7C70772D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1E312-B796-4025-8A8D-2CD48162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55033-9E42-43F8-96CF-B1D35D5A7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8869D2-2056-4E4E-92DA-E1E40E8CE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9ECBF-C7C2-417B-80B9-8D857F039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8D6E-515B-4968-8C4F-3245CBAD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0A988-986A-4BD8-B748-5DF7953E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3669-6A6E-4059-A631-3714D5D7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7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924B-EA96-43C5-BD6A-2852BFEF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3E99-1FBE-45FA-BD30-EA513EA8E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C56B-F5A8-4B37-9E66-7C02E8F9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F7EF-E02A-47BB-A071-61533268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9D97-172A-4D17-8A2C-FCA9B6CF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4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9D7A-58A6-4930-B04B-19821BCF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8C236-418B-4B64-B5CB-4DF7E3E8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21B8-B63C-49EE-A3A0-26702ECD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B9F75-5EE6-4595-98F6-1AFE264E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FCB1-4D61-4446-A0B3-7752C722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F7DF-33D6-44EB-BEFE-48DE61C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B586-45C6-44DC-8F46-EBAF73770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BBC5D-80A8-4936-BD7F-21AAD37AA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74FAF-5632-4535-9C3E-81F9F611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85DE-E6F9-4EF7-AE70-D93E0E8B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5C6C3-51D6-42C7-BADC-1D94A9B4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ABB9-8E23-4C3A-8832-432360E8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933CA-80B7-4E05-B43C-8E607190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D72BA-508A-4624-B75A-AE0D0E1ED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7700B-FD56-43C3-BFA0-EF114CD6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12724-AB32-438F-A822-9214C96E7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C72A9-92B2-4566-824D-9E5A6694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645CE-A7C9-438F-9DFD-802990F8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B0C6B-D565-4611-B270-069393F0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C53A-AF02-40ED-9A38-EBCE0469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99865-D389-440E-A6BC-CBBCBFE4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52EC1D-1963-478D-A97C-57111DB5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4EF1C-6F7B-4FCD-8FA6-F39EC7A0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A4731-E0C2-48C9-B8ED-613A29A7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FFF58-4A59-4B2D-8079-7728BA1B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14311-CF0D-475C-85A0-4B47396C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EA1F-579F-4EA5-8CC0-A5CE7A5F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C47A-AF7B-49A8-BF05-8C286791D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BAE6E-D2F7-4270-98A5-C99513265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6E3C8-81D4-4F2B-8516-85D21D32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D700B-A3BF-4D7E-B2A7-0434FCAE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4D0592-AE78-47A9-8A04-83F66AC8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389A-8F43-46FC-846D-5F84FE3C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EF82B-150E-40BF-8AD0-447074A1A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42794-E0C9-40E6-A349-295700FC8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DD94B-7686-4F46-8846-69421BA3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11D33-9855-473F-AD25-2B5F6418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BE35B-80EB-485B-885F-F2B49909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DEC6C-BA20-444F-8D58-CF6263D16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E5C69-2F90-474A-9356-0A2D2B40B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0010B-5C8D-457A-A2AD-091D08175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EA48-1A5E-44B9-B4C4-55C11979261E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E5107-4420-43D1-A7B8-82BE924A0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ABA52-027A-420C-9E81-6AEDB0D2C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9B1D2-23D9-40AA-B915-EC3B6C47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99DA-A04F-4A63-A464-440D349B8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Lake Michigan Credit Union Estero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EDC28-583B-42E9-BDF4-51BF4A6D0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21910 S Tamiami Trail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Estero, FL </a:t>
            </a:r>
          </a:p>
        </p:txBody>
      </p:sp>
    </p:spTree>
    <p:extLst>
      <p:ext uri="{BB962C8B-B14F-4D97-AF65-F5344CB8AC3E}">
        <p14:creationId xmlns:p14="http://schemas.microsoft.com/office/powerpoint/2010/main" val="339524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0E76-BB22-418C-9ECB-A2748151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Windows to match existing style-arch top at South Elevation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34034-231D-4E18-9F98-07028D8A0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5AF35A-BB6B-4CB2-AF5B-E8549AE2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898"/>
            <a:ext cx="10515600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0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899F-0F4F-4919-9EF2-F255B511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HVAC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EDD1-DA05-474F-89D8-2024EA2BC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HVAC will be replaced like for like or replaced with </a:t>
            </a:r>
            <a:r>
              <a:rPr lang="en-US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size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to be hidden be the parapet wall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7469F-56A4-46E1-B8A0-8D9BB746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A1DBD-043A-4DE2-BD6E-BE3413FC2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848"/>
            <a:ext cx="10515600" cy="4994115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Exterior Paint Request</a:t>
            </a:r>
          </a:p>
          <a:p>
            <a:pPr marL="0" indent="0" algn="ctr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Add Two Exterior Windows</a:t>
            </a:r>
          </a:p>
          <a:p>
            <a:pPr marL="0" indent="0" algn="ctr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HVAC Screening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923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60B9B44-0D95-4829-B942-0759CC2F8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70876"/>
              </p:ext>
            </p:extLst>
          </p:nvPr>
        </p:nvGraphicFramePr>
        <p:xfrm>
          <a:off x="1343608" y="382555"/>
          <a:ext cx="9853127" cy="620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1658331" imgH="7543680" progId="Acrobat.Document.DC">
                  <p:embed/>
                </p:oleObj>
              </mc:Choice>
              <mc:Fallback>
                <p:oleObj name="Acrobat Document" r:id="rId3" imgW="11658331" imgH="754368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60B9B44-0D95-4829-B942-0759CC2F8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08" y="382555"/>
                        <a:ext cx="9853127" cy="6202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73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AD4A1-0C26-4739-BC76-9237A2C7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6" y="326571"/>
            <a:ext cx="11112759" cy="6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CE243-69EA-420B-B0B3-04C7EEFD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419878"/>
            <a:ext cx="10571583" cy="60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0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E1691F-2555-4D52-B54B-EBE02BF4B15C}"/>
              </a:ext>
            </a:extLst>
          </p:cNvPr>
          <p:cNvSpPr txBox="1"/>
          <p:nvPr/>
        </p:nvSpPr>
        <p:spPr>
          <a:xfrm>
            <a:off x="2024743" y="2969432"/>
            <a:ext cx="8294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lighter beige is SW2833 ROYCROFT VELLUM</a:t>
            </a:r>
            <a:endParaRPr lang="en-US" sz="2800" dirty="0">
              <a:effectLst/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darker beige is SW2834 BIRDS EYE MAPLE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blue is SW7616 BREEZY</a:t>
            </a:r>
            <a:endParaRPr lang="en-US" sz="2800" dirty="0">
              <a:effectLst/>
              <a:latin typeface="Consolas" panose="020B0609020204030204" pitchFamily="49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3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604030-853E-4F75-8DFD-13BEA642E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304925"/>
            <a:ext cx="82296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7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332561-8D8B-490E-8DCF-848C85D4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223962"/>
            <a:ext cx="82296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C0ED6-D3B8-41C8-81C4-E83939B19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1200" y="1214437"/>
            <a:ext cx="82296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467AC72821340B68CEA34B38DF5E9" ma:contentTypeVersion="12" ma:contentTypeDescription="Create a new document." ma:contentTypeScope="" ma:versionID="2ec3a8bd2d8a7b4256587129d4577871">
  <xsd:schema xmlns:xsd="http://www.w3.org/2001/XMLSchema" xmlns:xs="http://www.w3.org/2001/XMLSchema" xmlns:p="http://schemas.microsoft.com/office/2006/metadata/properties" xmlns:ns2="682297d4-de4e-4108-b598-c40f32dc9ce7" xmlns:ns3="bbc12e20-bfb3-45e0-9300-d786ae4f3a68" targetNamespace="http://schemas.microsoft.com/office/2006/metadata/properties" ma:root="true" ma:fieldsID="b791ec1e2537928ff3b4785a0f0390d7" ns2:_="" ns3:_="">
    <xsd:import namespace="682297d4-de4e-4108-b598-c40f32dc9ce7"/>
    <xsd:import namespace="bbc12e20-bfb3-45e0-9300-d786ae4f3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297d4-de4e-4108-b598-c40f32dc9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12e20-bfb3-45e0-9300-d786ae4f3a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CD32E7-2D27-419A-B803-7FE8B557B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297d4-de4e-4108-b598-c40f32dc9ce7"/>
    <ds:schemaRef ds:uri="bbc12e20-bfb3-45e0-9300-d786ae4f3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08462-028B-4626-951E-E3A6189A8B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44448-D893-4E08-A9A4-6790EEC6C80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bc12e20-bfb3-45e0-9300-d786ae4f3a68"/>
    <ds:schemaRef ds:uri="http://schemas.microsoft.com/office/infopath/2007/PartnerControls"/>
    <ds:schemaRef ds:uri="682297d4-de4e-4108-b598-c40f32dc9c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Office Theme</vt:lpstr>
      <vt:lpstr>Acrobat Document</vt:lpstr>
      <vt:lpstr>Lake Michigan Credit Union Estero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Windows to match existing style-arch top at South Elevation</vt:lpstr>
      <vt:lpstr>HVAC Screening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Michigan Credit Union Estero</dc:title>
  <dc:creator>Debbie Tunnell</dc:creator>
  <cp:lastModifiedBy>Debbie Tunnell</cp:lastModifiedBy>
  <cp:revision>1</cp:revision>
  <dcterms:created xsi:type="dcterms:W3CDTF">2020-10-20T21:12:16Z</dcterms:created>
  <dcterms:modified xsi:type="dcterms:W3CDTF">2020-10-20T21:23:42Z</dcterms:modified>
</cp:coreProperties>
</file>